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9" autoAdjust="0"/>
    <p:restoredTop sz="94660"/>
  </p:normalViewPr>
  <p:slideViewPr>
    <p:cSldViewPr>
      <p:cViewPr>
        <p:scale>
          <a:sx n="76" d="100"/>
          <a:sy n="76" d="100"/>
        </p:scale>
        <p:origin x="-99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3A2FF-A9BB-C84E-8E20-E0EC32DD7F6D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273C8-6092-4C43-A6E1-F204591CAF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39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42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48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7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4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7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89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8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BFB7-0291-4161-9348-CFB059BD2C9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3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1BFB7-0291-4161-9348-CFB059BD2C9C}" type="datetimeFigureOut">
              <a:rPr lang="en-US" smtClean="0"/>
              <a:pPr/>
              <a:t>5/6/2014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4ADD-8A8E-4148-A8E3-BD7CE5E0D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3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Poultry </a:t>
            </a:r>
            <a:r>
              <a:rPr lang="en-US" smtClean="0"/>
              <a:t>&amp; Other Identification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Vet Science CDE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0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6667" i="1" dirty="0" smtClean="0"/>
              <a:t>Other</a:t>
            </a:r>
            <a:endParaRPr lang="en-US" sz="6667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Potbellied Pig- 566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4089400" cy="3067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806" y="2895600"/>
            <a:ext cx="4471194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Chicken- Cornish- 558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3833622" cy="3276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895600"/>
            <a:ext cx="4597400" cy="30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5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Chicken- Leghorns- 559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886200" cy="3886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47800"/>
            <a:ext cx="2966085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Chicken-Rhode Island Red- 560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399"/>
            <a:ext cx="3048000" cy="35146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91000"/>
            <a:ext cx="2715172" cy="2362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295400"/>
            <a:ext cx="5410200" cy="52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Chicken- Plymouth Rock- 561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4436987" cy="36258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752600"/>
            <a:ext cx="395569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Duck- 562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4038600" cy="30680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200400"/>
            <a:ext cx="4419600" cy="331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8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Geese- 563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3352800" cy="36646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057400"/>
            <a:ext cx="4699000" cy="444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3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Quail- 564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3124200" cy="3124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31214"/>
            <a:ext cx="3367785" cy="25267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524000"/>
            <a:ext cx="362469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9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Turkey- 565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43000"/>
            <a:ext cx="3240093" cy="3860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371600"/>
            <a:ext cx="3251200" cy="31211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165600"/>
            <a:ext cx="2921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25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       Poultry &amp; Other Identification Vet Science CDE </vt:lpstr>
      <vt:lpstr>Chicken- Cornish- 558</vt:lpstr>
      <vt:lpstr>Chicken- Leghorns- 559</vt:lpstr>
      <vt:lpstr>Chicken-Rhode Island Red- 560</vt:lpstr>
      <vt:lpstr>Chicken- Plymouth Rock- 561</vt:lpstr>
      <vt:lpstr>Duck- 562</vt:lpstr>
      <vt:lpstr>Geese- 563</vt:lpstr>
      <vt:lpstr>Quail- 564</vt:lpstr>
      <vt:lpstr>Turkey- 565</vt:lpstr>
      <vt:lpstr>        Other</vt:lpstr>
      <vt:lpstr>Potbellied Pig- 566</vt:lpstr>
    </vt:vector>
  </TitlesOfParts>
  <Company>New Mexcio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Science  Power Point # 1</dc:title>
  <dc:creator>Leslie Purcella</dc:creator>
  <cp:lastModifiedBy>Jerry Johnson</cp:lastModifiedBy>
  <cp:revision>59</cp:revision>
  <dcterms:created xsi:type="dcterms:W3CDTF">2014-04-02T13:25:05Z</dcterms:created>
  <dcterms:modified xsi:type="dcterms:W3CDTF">2014-05-07T04:18:22Z</dcterms:modified>
</cp:coreProperties>
</file>